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08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119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10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81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90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60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70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39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890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53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64070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70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61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2D74FA04-33C1-D146-BC21-024C67596703}" type="datetimeFigureOut">
              <a:rPr lang="fr-FR" smtClean="0"/>
              <a:t>07/02/19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/>
          <a:lstStyle/>
          <a:p>
            <a:fld id="{EDA3AD38-0045-5B42-A2B5-A1355D299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20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7400" y="6642219"/>
            <a:ext cx="4606900" cy="138874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890" y="5661952"/>
            <a:ext cx="4620410" cy="10637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471647" y="5646673"/>
            <a:ext cx="2388746" cy="238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6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2" y="8014944"/>
            <a:ext cx="6843106" cy="108106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8400" y="5738027"/>
            <a:ext cx="4468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FFFF"/>
                </a:solidFill>
                <a:latin typeface="Arial"/>
                <a:cs typeface="Arial"/>
              </a:rPr>
              <a:t>NOM DE VOTRE MANIFESTATION</a:t>
            </a:r>
            <a:endParaRPr lang="fr-FR" sz="1200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fr-FR" sz="1200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ACTIVITÉ</a:t>
            </a:r>
          </a:p>
          <a:p>
            <a:pPr algn="ctr"/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solidFill>
                  <a:schemeClr val="bg1"/>
                </a:solidFill>
                <a:latin typeface="Arial"/>
                <a:cs typeface="Arial"/>
              </a:rPr>
              <a:t>UTILISEZ</a:t>
            </a:r>
            <a:r>
              <a:rPr lang="fr-FR" sz="10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000" b="1" baseline="30000" dirty="0">
                <a:solidFill>
                  <a:schemeClr val="bg1"/>
                </a:solidFill>
                <a:latin typeface="Arial"/>
                <a:cs typeface="Arial"/>
              </a:rPr>
              <a:t>ECRITURE ARIAL) </a:t>
            </a:r>
            <a:endParaRPr lang="fr-FR" b="1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fr-FR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JOUR</a:t>
            </a:r>
            <a:r>
              <a:rPr lang="fr-FR" b="1" baseline="30000" dirty="0">
                <a:solidFill>
                  <a:srgbClr val="FFFFFF"/>
                </a:solidFill>
                <a:latin typeface="Arial"/>
                <a:cs typeface="Arial"/>
              </a:rPr>
              <a:t>-JOUR MOIS</a:t>
            </a:r>
            <a:r>
              <a:rPr lang="fr-FR" baseline="30000" dirty="0">
                <a:solidFill>
                  <a:srgbClr val="FFFFFF"/>
                </a:solidFill>
                <a:latin typeface="Arial"/>
                <a:cs typeface="Arial"/>
              </a:rPr>
              <a:t> Année - Lieu (XX</a:t>
            </a:r>
            <a:r>
              <a:rPr lang="fr-FR" baseline="30000" dirty="0">
                <a:solidFill>
                  <a:srgbClr val="FFFFFF"/>
                </a:solidFill>
              </a:rPr>
              <a:t>)</a:t>
            </a:r>
            <a:endParaRPr lang="fr-FR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399" y="6613847"/>
            <a:ext cx="4468773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solidFill>
                  <a:srgbClr val="208CDB"/>
                </a:solidFill>
                <a:latin typeface="Arial"/>
                <a:cs typeface="Arial"/>
              </a:rPr>
              <a:t>INFORMATIONS</a:t>
            </a:r>
          </a:p>
          <a:p>
            <a:r>
              <a:rPr lang="fr-FR" sz="1000" b="1" baseline="300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fr-FR" sz="1000" b="1" baseline="30000" dirty="0" smtClean="0">
                <a:solidFill>
                  <a:srgbClr val="000000"/>
                </a:solidFill>
                <a:latin typeface="Arial"/>
                <a:cs typeface="Arial"/>
              </a:rPr>
              <a:t>UTILISEZ</a:t>
            </a:r>
            <a:r>
              <a:rPr lang="fr-FR" sz="1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000" b="1" baseline="30000" dirty="0">
                <a:solidFill>
                  <a:srgbClr val="000000"/>
                </a:solidFill>
                <a:latin typeface="Arial"/>
                <a:cs typeface="Arial"/>
              </a:rPr>
              <a:t>ECRITURE ARIAL) </a:t>
            </a:r>
            <a:endParaRPr lang="fr-FR" sz="2000" b="1" baseline="30000" dirty="0" smtClean="0">
              <a:latin typeface="Arial"/>
              <a:cs typeface="Arial"/>
            </a:endParaRPr>
          </a:p>
          <a:p>
            <a:r>
              <a:rPr lang="fr-FR" sz="2000" baseline="30000" dirty="0" smtClean="0">
                <a:latin typeface="Arial"/>
                <a:cs typeface="Arial"/>
              </a:rPr>
              <a:t>Adresse</a:t>
            </a:r>
            <a:r>
              <a:rPr lang="fr-FR" sz="2000" baseline="30000" dirty="0">
                <a:latin typeface="Arial"/>
                <a:cs typeface="Arial"/>
              </a:rPr>
              <a:t>(s) de la manifestation XX XX </a:t>
            </a:r>
          </a:p>
          <a:p>
            <a:r>
              <a:rPr lang="fr-FR" sz="2000" baseline="30000" dirty="0">
                <a:latin typeface="Arial"/>
                <a:cs typeface="Arial"/>
              </a:rPr>
              <a:t>Horaires XX XX</a:t>
            </a:r>
          </a:p>
          <a:p>
            <a:r>
              <a:rPr lang="fr-FR" sz="2000" baseline="30000" dirty="0">
                <a:latin typeface="Arial"/>
                <a:cs typeface="Arial"/>
              </a:rPr>
              <a:t>Informations complémentaires (site, #, etc.</a:t>
            </a:r>
            <a:r>
              <a:rPr lang="fr-FR" baseline="30000" dirty="0"/>
              <a:t>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336446" y="8469541"/>
            <a:ext cx="446877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LOGOS PARTENAIRES À INSÉRER</a:t>
            </a:r>
            <a:endParaRPr lang="fr-FR" baseline="30000" dirty="0"/>
          </a:p>
        </p:txBody>
      </p:sp>
      <p:sp>
        <p:nvSpPr>
          <p:cNvPr id="28" name="Rectangle 27"/>
          <p:cNvSpPr/>
          <p:nvPr/>
        </p:nvSpPr>
        <p:spPr>
          <a:xfrm>
            <a:off x="4547173" y="5786154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baseline="30000" dirty="0">
                <a:solidFill>
                  <a:srgbClr val="208CDB"/>
                </a:solidFill>
                <a:latin typeface="Arial"/>
                <a:cs typeface="Arial"/>
              </a:rPr>
              <a:t>ÉVÉNEMENT ORGANISÉ PAR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547173" y="6615635"/>
            <a:ext cx="2226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000" b="1" baseline="30000" dirty="0">
              <a:solidFill>
                <a:srgbClr val="208CDB"/>
              </a:solidFill>
              <a:latin typeface="Arial"/>
              <a:cs typeface="Arial"/>
            </a:endParaRPr>
          </a:p>
          <a:p>
            <a:pPr algn="ctr"/>
            <a:r>
              <a:rPr lang="fr-FR" sz="2000" b="1" baseline="30000" dirty="0" smtClean="0">
                <a:latin typeface="Arial"/>
                <a:cs typeface="Arial"/>
              </a:rPr>
              <a:t>INSÉREZ VOTRE LOGO</a:t>
            </a:r>
            <a:endParaRPr lang="fr-FR" baseline="30000" dirty="0"/>
          </a:p>
        </p:txBody>
      </p:sp>
      <p:sp>
        <p:nvSpPr>
          <p:cNvPr id="12" name="Rectangle 11"/>
          <p:cNvSpPr/>
          <p:nvPr/>
        </p:nvSpPr>
        <p:spPr>
          <a:xfrm>
            <a:off x="78400" y="139616"/>
            <a:ext cx="6695321" cy="54715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82" y="189665"/>
            <a:ext cx="1804319" cy="110381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16972" y="1792623"/>
            <a:ext cx="532669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b="1" baseline="30000" dirty="0">
              <a:latin typeface="Arial"/>
              <a:cs typeface="Arial"/>
            </a:endParaRPr>
          </a:p>
          <a:p>
            <a:r>
              <a:rPr lang="fr-FR" b="1" dirty="0"/>
              <a:t>INSÉREZ VOTRE IMAGE DANS LES DIMENSIONS DU </a:t>
            </a:r>
            <a:r>
              <a:rPr lang="fr-FR" b="1" dirty="0" smtClean="0"/>
              <a:t>RECTANGLE </a:t>
            </a:r>
          </a:p>
          <a:p>
            <a:endParaRPr lang="fr-FR" b="1" dirty="0" smtClean="0"/>
          </a:p>
          <a:p>
            <a:r>
              <a:rPr lang="fr-FR" b="1" dirty="0" smtClean="0"/>
              <a:t>Puis </a:t>
            </a:r>
            <a:r>
              <a:rPr lang="fr-FR" b="1" dirty="0"/>
              <a:t>faire clic droit sur l’image et </a:t>
            </a:r>
            <a:r>
              <a:rPr lang="fr-FR" b="1" dirty="0" smtClean="0"/>
              <a:t>cliquer </a:t>
            </a:r>
            <a:r>
              <a:rPr lang="fr-FR" b="1" dirty="0"/>
              <a:t>sur « mettre à l’arrière plan » </a:t>
            </a:r>
            <a:endParaRPr lang="fr-FR" dirty="0"/>
          </a:p>
          <a:p>
            <a:endParaRPr lang="fr-FR" dirty="0"/>
          </a:p>
          <a:p>
            <a:r>
              <a:rPr lang="fr-FR" b="1" dirty="0" smtClean="0"/>
              <a:t>PUIS </a:t>
            </a:r>
            <a:r>
              <a:rPr lang="fr-FR" b="1" dirty="0"/>
              <a:t>SUPPRIMEZ LE RECTANGLE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1637018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75</Words>
  <Application>Microsoft Macintosh PowerPoint</Application>
  <PresentationFormat>Présentation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FSCF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Margot VERGNE</dc:creator>
  <cp:lastModifiedBy>Margot VERGNE</cp:lastModifiedBy>
  <cp:revision>26</cp:revision>
  <dcterms:created xsi:type="dcterms:W3CDTF">2019-01-31T09:08:27Z</dcterms:created>
  <dcterms:modified xsi:type="dcterms:W3CDTF">2019-02-07T16:21:25Z</dcterms:modified>
</cp:coreProperties>
</file>